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C45D-A09E-42E4-BB72-2223AB0C9A90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EAB86-263E-4DD6-8D9A-31BB7FCAD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C45D-A09E-42E4-BB72-2223AB0C9A90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EAB86-263E-4DD6-8D9A-31BB7FCAD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C45D-A09E-42E4-BB72-2223AB0C9A90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EAB86-263E-4DD6-8D9A-31BB7FCAD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C45D-A09E-42E4-BB72-2223AB0C9A90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EAB86-263E-4DD6-8D9A-31BB7FCAD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C45D-A09E-42E4-BB72-2223AB0C9A90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EAB86-263E-4DD6-8D9A-31BB7FCAD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C45D-A09E-42E4-BB72-2223AB0C9A90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EAB86-263E-4DD6-8D9A-31BB7FCAD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C45D-A09E-42E4-BB72-2223AB0C9A90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EAB86-263E-4DD6-8D9A-31BB7FCAD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C45D-A09E-42E4-BB72-2223AB0C9A90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EAB86-263E-4DD6-8D9A-31BB7FCAD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C45D-A09E-42E4-BB72-2223AB0C9A90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EAB86-263E-4DD6-8D9A-31BB7FCAD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C45D-A09E-42E4-BB72-2223AB0C9A90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EAB86-263E-4DD6-8D9A-31BB7FCAD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3C45D-A09E-42E4-BB72-2223AB0C9A90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EAB86-263E-4DD6-8D9A-31BB7FCAD7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CC3C45D-A09E-42E4-BB72-2223AB0C9A90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ACEAB86-263E-4DD6-8D9A-31BB7FCAD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изоб д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285728"/>
            <a:ext cx="82868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Диспансеризация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БУЗ УР «Сарапульская районная больница МЗ УР»,</a:t>
            </a:r>
          </a:p>
          <a:p>
            <a:pPr algn="ctr"/>
            <a:r>
              <a:rPr lang="ru-RU" sz="2400" b="1" dirty="0" smtClean="0"/>
              <a:t>С. Сигаево ул. Советская д.110 </a:t>
            </a:r>
            <a:r>
              <a:rPr lang="ru-RU" sz="2400" b="1" dirty="0" smtClean="0"/>
              <a:t>с </a:t>
            </a:r>
            <a:r>
              <a:rPr lang="ru-RU" sz="2400" b="1" smtClean="0"/>
              <a:t>8.00-18.00 ежедневно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Приглашает граждан следующих годов рождения :</a:t>
            </a:r>
          </a:p>
          <a:p>
            <a:r>
              <a:rPr lang="ru-RU" sz="3200" b="1" dirty="0" smtClean="0"/>
              <a:t>      2001,1998,1995,1992,1989,1986,1983,1980, и</a:t>
            </a:r>
          </a:p>
          <a:p>
            <a:r>
              <a:rPr lang="ru-RU" sz="3200" b="1" dirty="0" smtClean="0"/>
              <a:t>                            с 40 лет  ежегодно</a:t>
            </a:r>
          </a:p>
          <a:p>
            <a:pPr algn="just"/>
            <a:r>
              <a:rPr lang="ru-RU" sz="2400" dirty="0" smtClean="0"/>
              <a:t>На диспансеризацию взрослого населения в целях раннего выявления хронических неинфекционных заболеваний(состояний) и факторов их развития, ухудшающих лечение и прогноз заболеваний(при  их наличии)</a:t>
            </a:r>
          </a:p>
          <a:p>
            <a:pPr algn="just"/>
            <a:r>
              <a:rPr lang="ru-RU" sz="2400" b="1" dirty="0" smtClean="0"/>
              <a:t>Профилактическим медицинским  осмотрам подлежат граждане 1997,  1996, 1994, 1993, 1991, 1990, 1988,1 987, 1985, 1984,1982,1981г.г.</a:t>
            </a:r>
          </a:p>
          <a:p>
            <a:pPr algn="just"/>
            <a:endParaRPr lang="ru-RU" sz="2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</TotalTime>
  <Words>84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омк</dc:creator>
  <cp:lastModifiedBy>омк</cp:lastModifiedBy>
  <cp:revision>6</cp:revision>
  <dcterms:created xsi:type="dcterms:W3CDTF">2019-01-16T10:47:58Z</dcterms:created>
  <dcterms:modified xsi:type="dcterms:W3CDTF">2019-07-16T07:42:07Z</dcterms:modified>
</cp:coreProperties>
</file>